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910D3-AC0C-4BB6-BE3A-4CA4A62EBD21}" type="datetimeFigureOut">
              <a:rPr lang="nb-NO" smtClean="0"/>
              <a:t>30.12.2009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7C55-110F-43C3-9E4E-E780F5B94BDC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Test	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Dette er en liten test</a:t>
            </a:r>
          </a:p>
          <a:p>
            <a:r>
              <a:rPr lang="nb-NO" dirty="0" smtClean="0"/>
              <a:t>Tok en dram, dro på fest</a:t>
            </a:r>
          </a:p>
          <a:p>
            <a:r>
              <a:rPr lang="nb-NO" dirty="0" smtClean="0"/>
              <a:t>Skulle studert, skulle lest</a:t>
            </a:r>
          </a:p>
          <a:p>
            <a:r>
              <a:rPr lang="nb-NO" dirty="0" smtClean="0"/>
              <a:t>Fillern ååh, jeg blir aldri prest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</dc:title>
  <dc:creator>Runar</dc:creator>
  <cp:lastModifiedBy>Runar</cp:lastModifiedBy>
  <cp:revision>1</cp:revision>
  <dcterms:created xsi:type="dcterms:W3CDTF">2009-12-30T10:04:26Z</dcterms:created>
  <dcterms:modified xsi:type="dcterms:W3CDTF">2009-12-30T10:06:44Z</dcterms:modified>
</cp:coreProperties>
</file>